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4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16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4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1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9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0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4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9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247312"/>
            <a:ext cx="6889313" cy="273568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s-ES" dirty="0" smtClean="0"/>
              <a:t>“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Hoy me encuentro con maría “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567773"/>
            <a:ext cx="6889315" cy="8868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 smtClean="0"/>
              <a:t>Miércoles 24 DE NOVIEMBRE 2021</a:t>
            </a:r>
          </a:p>
          <a:p>
            <a:endParaRPr lang="es-CL" sz="2400" dirty="0"/>
          </a:p>
        </p:txBody>
      </p:sp>
      <p:pic>
        <p:nvPicPr>
          <p:cNvPr id="4" name="Picture 4" descr="Resultado de imagen para mision  colegio carlos cousiÃ±o">
            <a:extLst>
              <a:ext uri="{FF2B5EF4-FFF2-40B4-BE49-F238E27FC236}">
                <a16:creationId xmlns="" xmlns:a16="http://schemas.microsoft.com/office/drawing/2014/main" id="{25EE4A2C-585E-4CA7-8341-3E750D7B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707"/>
            <a:ext cx="12191999" cy="13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" y="3982998"/>
            <a:ext cx="688931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solidFill>
                  <a:srgbClr val="DC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“Sordera del corazón”</a:t>
            </a:r>
            <a:endParaRPr lang="es-CL" sz="3200" b="0" i="0" dirty="0">
              <a:solidFill>
                <a:srgbClr val="DC3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Ramón Galleguillos en Twitter: &amp;quot;Solemne misa donde la Armada, condecoró con  la &amp;quot;Medalla Bicentenario de la Armada de Chile&amp;quot; a nuestra Virgen del Carmen  de La Tirana. https://t.co/bHPxp2OXqj&amp;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12" y="1247312"/>
            <a:ext cx="6222999" cy="56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8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9660"/>
          </a:xfr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dirty="0" smtClean="0"/>
              <a:t>Oración inicial del mes de María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" y="1039661"/>
            <a:ext cx="605790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6880"/>
                </a:solidFill>
                <a:latin typeface="Lato"/>
              </a:rPr>
              <a:t>¡</a:t>
            </a:r>
            <a:r>
              <a:rPr lang="es-ES" sz="1200" dirty="0">
                <a:solidFill>
                  <a:schemeClr val="tx1"/>
                </a:solidFill>
                <a:latin typeface="Lato"/>
              </a:rPr>
              <a:t>Oh María!, durante el bello mes que te está consagrado, todo resuena con tu nombre y alabanza. Tu santuario resplandece con nuevo brillo, y nuestras manos te han elevado un trono de gracia y de amor, desde donde presides nuestras fiestas y escuchas nuestras oraciones y votos.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  <a:latin typeface="Lato"/>
              </a:rPr>
              <a:t>Para honrarte, hemos esparcido frescas flores a tus pies, y adornado tu frente con guirnaldas y coronas. Mas, ¡oh María!, no te das por satisfecha con estos homenajes. Hay flores cuya frescura y lozanía jamás pasan y coronas que no se marchitan. Éstas son las que Tú esperas de tus hijos, porque el más hermoso adorno de una madre es la piedad de sus hijos, y la más bella corona que pueden depositar a sus pies, es la de sus virtudes.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  <a:latin typeface="Lato"/>
              </a:rPr>
              <a:t>Sí, los lirios que Tú nos pides son la inocencia de nuestros corazones. Nos esforzaremos, pues, durante el curso de este mes consagrado a tu gloria, ¡oh Virgen Santa!, en conservar nuestras almas puras y sin manchas, y en separar de nuestros pensamientos, deseos y miradas aun la sombra misma del mal.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  <a:latin typeface="Lato"/>
              </a:rPr>
              <a:t>La rosa, cuyo brillo agrada a tus ojos, es la caridad, el amor a Dios y a nuestros hermanos. Nos amaremos, pues, los unos a los otros, como hijos de una misma familia, cuya Madre eres, viviendo todos en la dulzura de una concordia fraternal.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  <a:latin typeface="Lato"/>
              </a:rPr>
              <a:t>En este mes bendito, procuraremos cultivar en nuestros corazones la humildad, modesta flor que te es tan querida, y con tu auxilio llegaremos a ser puros, humildes, caritativos, pacientes y esperanzados.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  <a:latin typeface="Lato"/>
              </a:rPr>
              <a:t>¡Oh María!, haz producir en el fondo de nuestros corazones todas estas amables virtudes; que ellas broten, florezcan y den al fin frutos de gracia, para poder ser algún día dignos hijos de la más santa y la mejor de las madres.</a:t>
            </a:r>
            <a:r>
              <a:rPr lang="es-ES" sz="1200" dirty="0">
                <a:solidFill>
                  <a:schemeClr val="tx1"/>
                </a:solidFill>
              </a:rPr>
              <a:t/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Amén.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utoShape 2" descr="Archivo:Imagen religiosa de la Virgen del Carmen en el Santuario de La  Tirana, Región de Tarapacá, Chile.jp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Ramón Galleguillos en Twitter: &amp;quot;Solemne misa donde la Armada, condecoró con  la &amp;quot;Medalla Bicentenario de la Armada de Chile&amp;quot; a nuestra Virgen del Carmen  de La Tirana. https://t.co/bHPxp2OXqj&amp;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1918984"/>
            <a:ext cx="6222999" cy="47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057900" y="1004584"/>
            <a:ext cx="6222999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virgen de la Tirana, CHILE.</a:t>
            </a:r>
            <a:endParaRPr lang="es-C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0598"/>
          </a:xfrm>
          <a:solidFill>
            <a:srgbClr val="CC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L" dirty="0" smtClean="0"/>
              <a:t>Texto bíblico de la semana 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83" y="1490598"/>
            <a:ext cx="6438377" cy="5367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tercer día se celebraron unas bodas en Caná de Galilea, y estaba allí la madre de Jesús. También fueron invitados a la boda Jesús y sus discípulos. Y, como faltó vino, la madre de Jesús le dijo: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—No tienen vino.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Jesús le respondió: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—Mujer, ¿qué nos va a ti y a mí? Todavía no ha llegado mi hora.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Dijo su madre a los sirvientes: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—Hagan lo que él les diga.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Había allí seis tinajas de piedra preparadas para las purificaciones de los judíos, cada una con una capacidad de unas dos o tres metretas. Jesús les dijo: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—Llenen de agua las tinajas.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las llenaron hasta arriba. Entonces les dijo: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—Sáquenlas ahora y llévenselas al maestresala. 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Así lo hicieron.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b="1" i="1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2, 1-11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3074" name="Picture 2" descr="The Beauty of Marriage in the Church&amp;#39;s Tradition - St. John Vianney  Theological Sem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41" y="1490598"/>
            <a:ext cx="5808859" cy="5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" y="584200"/>
            <a:ext cx="5524500" cy="56344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¿Experimento esa “sordera interior”? ¿Qué necesito cambiar, para aprender a escuchar, a ejemplo de María?  </a:t>
            </a:r>
            <a:endParaRPr lang="es-C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 descr="Saber Escuchar es Clave Para el Éxito en Ventas Relacionales y Estratégicas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252779" y="6453513"/>
            <a:ext cx="21385579" cy="35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4104" name="Picture 8" descr="Saber escu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84198"/>
            <a:ext cx="2743200" cy="5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40 Aniversario de la Reina de la Paz, signo del Amor de Dios para el mundo.  - Medjugorje - Virgen de Medjugor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84197"/>
            <a:ext cx="3886200" cy="56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4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926" y="0"/>
            <a:ext cx="4697260" cy="5867400"/>
          </a:xfrm>
          <a:solidFill>
            <a:srgbClr val="FFFFCC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L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Reflexión: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edicamos tiempo al evangelio, encontraremos un secreto para nuestra salud espiritual. he aquí la medicina: cada día un poco de silencio y de escucha (…). </a:t>
            </a:r>
            <a:b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que la virgen maría, abierta a la escucha de la palabra, que en ella se hizo carne, nos ayude cada día a escuchar a su hijo en el evangelio y a nuestros hermanos con un corazón dócil, con corazón paciente y con corazón atento”.</a:t>
            </a:r>
            <a:b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s.s. El Papa Francisco. (5 de septiembre de 2021). ángelus. ciudad del vaticano.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24186" y="0"/>
            <a:ext cx="5348613" cy="5867401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PETICIÓN: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Madre</a:t>
            </a:r>
            <a:r>
              <a:rPr lang="es-ES" dirty="0"/>
              <a:t>, siembra en nuestros corazones el anhelo de santidad. Acompáñanos en este tiempo de escucha sinodal, para que respondamos a los desafíos del presente a la luz del Espíritu Santo.  </a:t>
            </a:r>
          </a:p>
          <a:p>
            <a:r>
              <a:rPr lang="es-CL" b="1" i="1" dirty="0"/>
              <a:t>Con María roguemos al Señor….Escúchanos Señor te rogamos</a:t>
            </a:r>
            <a:r>
              <a:rPr lang="es-CL" dirty="0"/>
              <a:t>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323632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306</TotalTime>
  <Words>196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Lato</vt:lpstr>
      <vt:lpstr>Estela de condensación</vt:lpstr>
      <vt:lpstr>“Hoy me encuentro con maría “</vt:lpstr>
      <vt:lpstr>Oración inicial del mes de María </vt:lpstr>
      <vt:lpstr>Texto bíblico de la semana …</vt:lpstr>
      <vt:lpstr>Presentación de PowerPoint</vt:lpstr>
      <vt:lpstr>Reflexión:      Dedicamos tiempo al evangelio, encontraremos un secreto para nuestra salud espiritual. he aquí la medicina: cada día un poco de silencio y de escucha (…).  que la virgen maría, abierta a la escucha de la palabra, que en ella se hizo carne, nos ayude cada día a escuchar a su hijo en el evangelio y a nuestros hermanos con un corazón dócil, con corazón paciente y con corazón atento”.   s.s. El Papa Francisco. (5 de septiembre de 2021). ángelus. ciudad del vaticano.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Cecilia</cp:lastModifiedBy>
  <cp:revision>24</cp:revision>
  <dcterms:created xsi:type="dcterms:W3CDTF">2021-11-08T01:03:15Z</dcterms:created>
  <dcterms:modified xsi:type="dcterms:W3CDTF">2021-11-24T19:21:57Z</dcterms:modified>
</cp:coreProperties>
</file>